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531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04262187f96f9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04262187f96f9a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624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f04262187f96f9a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f04262187f96f9a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52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04262187f96f9a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f04262187f96f9a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02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04262187f96f9a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04262187f96f9a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888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04262187f96f9a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f04262187f96f9a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83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04262187f96f9a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04262187f96f9a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02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04262187f96f9a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04262187f96f9a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29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04262187f96f9a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04262187f96f9a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97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04262187f96f9a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04262187f96f9a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89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04262187f96f9a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04262187f96f9a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992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04262187f96f9a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04262187f96f9a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04262187f96f9a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04262187f96f9a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8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04262187f96f9a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04262187f96f9a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49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mequizy.pl/ile-wiesz-o-wiosnie/" TargetMode="External"/><Relationship Id="rId7" Type="http://schemas.openxmlformats.org/officeDocument/2006/relationships/hyperlink" Target="https://facet.onet.pl/21-marca-pierwszy-dzien-wiosny-rozwiaz-nasz-wiosenny-quiz/gcldjk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jastrzebie.pl/quizy,co-wiesz-o-nadchodzacej-wiosnie,q4-51.html" TargetMode="External"/><Relationship Id="rId5" Type="http://schemas.openxmlformats.org/officeDocument/2006/relationships/hyperlink" Target="https://www.tuwodzislaw.pl/quizy,wiosna-co-o-niej-wiesz,q4-54.html" TargetMode="External"/><Relationship Id="rId4" Type="http://schemas.openxmlformats.org/officeDocument/2006/relationships/hyperlink" Target="https://czasdzieci.pl/quizy/quiz,453084-wiosn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57875"/>
            <a:ext cx="8520600" cy="8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Pierwszy dzień wiosny 2021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29" y="1253385"/>
            <a:ext cx="7667900" cy="34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0" y="3"/>
            <a:ext cx="4299900" cy="3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Indie – Festiwal Kolorów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Holi, czyli wyjątkowe święto, miłości radości i wiosny, jest obchodzone mniej więcej w okresie, gdy przypada pierwszy dzień tej astronomicznej pory roku. Jest celebrowane przez hinduistów, przede wszystkim w Indiach, ale również w Nepalu i innych krajach, gdzie mieszkają wyznawcy tej religii. Festiwal kolorów staje się też coraz popularniejszy w Europie i Ameryce.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Festiwal rozpoczyna się przy rozpalonym ognisku, nazywanym Holika – tu odbywa się szalona impreza, pełna śpiewów i tańców. Jednak najważniejsze i najbardziej spektakularne wydarzenie ma miejsce następnego dnia – to wówczas ludzie obrzucają się nawzajem specjalnymi proszkami we wszystkich kolorach tęczy.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25" y="220800"/>
            <a:ext cx="3213500" cy="470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>
            <a:hlinkClick r:id="rId3"/>
          </p:cNvPr>
          <p:cNvSpPr txBox="1">
            <a:spLocks noGrp="1"/>
          </p:cNvSpPr>
          <p:nvPr>
            <p:ph type="ctrTitle"/>
          </p:nvPr>
        </p:nvSpPr>
        <p:spPr>
          <a:xfrm>
            <a:off x="311700" y="516399"/>
            <a:ext cx="8520600" cy="35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/>
              <a:t>Kilka quizzów o dniu wiosny: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u="sng" dirty="0" smtClean="0">
                <a:solidFill>
                  <a:schemeClr val="hlink"/>
                </a:solidFill>
                <a:hlinkClick r:id="rId4"/>
              </a:rPr>
              <a:t>https</a:t>
            </a:r>
            <a:r>
              <a:rPr lang="pl" sz="2400" u="sng" dirty="0">
                <a:solidFill>
                  <a:schemeClr val="hlink"/>
                </a:solidFill>
                <a:hlinkClick r:id="rId4"/>
              </a:rPr>
              <a:t>://czasdzieci.pl/quizy/quiz,453084-wiosna.html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u="sng" dirty="0">
                <a:solidFill>
                  <a:schemeClr val="hlink"/>
                </a:solidFill>
                <a:hlinkClick r:id="rId5"/>
              </a:rPr>
              <a:t>https://www.tuwodzislaw.pl/quizy,wiosna-co-o-niej-wiesz,q4-54.htm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u="sng" dirty="0">
                <a:solidFill>
                  <a:schemeClr val="hlink"/>
                </a:solidFill>
                <a:hlinkClick r:id="rId6"/>
              </a:rPr>
              <a:t>https://www.tujastrzebie.pl/quizy,co-wiesz-o-nadchodzacej-wiosnie,q4-51.html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dirty="0"/>
              <a:t> </a:t>
            </a:r>
            <a:r>
              <a:rPr lang="pl" sz="2400" u="sng" dirty="0">
                <a:solidFill>
                  <a:schemeClr val="hlink"/>
                </a:solidFill>
                <a:hlinkClick r:id="rId7"/>
              </a:rPr>
              <a:t>https://facet.onet.pl/21-marca-pierwszy-dzien-wiosny-rozwiaz-nasz-wiosenny-quiz/gcldjke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65500" y="477425"/>
            <a:ext cx="4045200" cy="41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Koniec śniegu!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Wiosna w biegu!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Już bociany powracają,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Już skowronki koncert dają.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Tu krokusy, tam Żonkile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Spoglądają na świat mile.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Trawa zmienia swoją zieleń,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Chętnie ją polubi jeleń.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Budzi się przyroda wkoło,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Będzie pięknie i wesoło.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Słońce teraz częściej świeci,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Na dwór wzywa wszystkie dzieci.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490" y="439475"/>
            <a:ext cx="3837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232250" y="1566041"/>
            <a:ext cx="4988700" cy="2203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Prezentację przygotował Samorząd </a:t>
            </a:r>
            <a:r>
              <a:rPr lang="pl" dirty="0" smtClean="0"/>
              <a:t>Uczniowski Publicznej Szkoły Podstawowej                  im.Marii Skłodowskiej-Curie w Krasińcu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441600"/>
            <a:ext cx="8520600" cy="3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21 marca to pierwszy dzień kalendarzowej wiosny. Po długiej zimie z tęsknotą wyczekujemy tego dnia i jest to duży powód do radości dla wszystkich zmęczonych zimnem i wcześnie zapadającym mrokiem. Pierwszy dzień wiosny przypada na czas równonocy wiosennej, od tego dnia dzień będzie się stopniowo wydłużał kosztem nocy.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305675" y="0"/>
            <a:ext cx="8526600" cy="23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Tradycyjnym zwyczajem związanym z pierwszym dniem wiosny jest topienie lub palenie Marzanny. Zwyczaj ten wywodzi się ze słowiańskich wierzeń pogańskich i związany był kiedyś z Jarymi Godami, czyli cyklem obrzędów przypadających na czas równonocy wiosennej. Dawniej Marzanna uosabiała boginkę śmierci, którą należało wynieść ze wsi i utopić bądź spalić. Wierzono, że symboliczne zabicie postaci uosabiającej śmierć zapewni powrót życia (wiosny) i przyniesie urodzaj na cały nadchodzący rok. Obecnie Marzanna nie uosabia już śmierci, a raczej zimę, którą wyprasza się w dosadny sposób, aby zrobić miejsce wiośnie.</a:t>
            </a:r>
            <a:endParaRPr sz="1800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070" y="2383802"/>
            <a:ext cx="3740375" cy="249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325" y="2383800"/>
            <a:ext cx="3438125" cy="24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311700" y="175961"/>
            <a:ext cx="8520600" cy="8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Dzień wiosny na świecie 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0" y="1107986"/>
            <a:ext cx="8520600" cy="168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/>
              <a:t>W Iranie, czyli dawnej Persji, ale również w północnym Iraku, Afganistanie, Tadżykistanie, Uzbekistanie, Kirgistanie, Turkmenistanie, Kazachstanie, części Turcji oraz na północnym Kaukazie pierwszego dnia wiosny obchodzi się perski Nowy Rok: Nouruz. Przypada on na 21 marca. Korzenie tego święta sięgają wierzeń perskich oraz zoroastryjskich. Jak się go świętuje? Wiosennymi porządkami i ozdabianiem domów zielenią i kwiatami. Ale to nie wszystko. W ostatni wtorkowy wieczór przed Nowym Rokiem świętuje się Czaharszanbe Suri – tej nocy ludzie przeskakują przez ogniska oraz przebierają się i chodzą od domu do domu, by otrzymywać przekąski</a:t>
            </a:r>
            <a:endParaRPr sz="1400"/>
          </a:p>
        </p:txBody>
      </p:sp>
      <p:sp>
        <p:nvSpPr>
          <p:cNvPr id="74" name="Google Shape;74;p16"/>
          <p:cNvSpPr txBox="1"/>
          <p:nvPr/>
        </p:nvSpPr>
        <p:spPr>
          <a:xfrm>
            <a:off x="556649" y="2834100"/>
            <a:ext cx="77886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 Japonii trudno określić moment, w którym powinno się zacząć świętować początek nowej pory roku. Dlaczego? Ponieważ Pierwszy Dzień Wiosny wyznacza zakwitnięcie pierwszych kwiatów wiśni (Sakura). A to następuje (zależnie od pogody i miejsca na mapie kraju) – wraz z końcem marca lub na początku kwietnia. Japońska Agencja Meteorologiczna każdego roku wydaje sakura-zensen, czyli program (prognozę) kwitnienia, który wskazuje moment jego rozpoczęcia w każdym z regionów. Najwcześniej wiśnie rozkwitają oczywiście na południu, a najpóźniej – na północy. Jednak w każdym regionie jest to spektakularne widowisko.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311700" y="379331"/>
            <a:ext cx="8520600" cy="131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/>
              <a:t>W tym okresie Japończycy oddają się rytuałowi hanami, który polega na „podziwianiu” i „oglądaniu kwiatów”. W parkach miejskich całe rodziny organizują sobie pikniki na świeżym powietrzu, a wieczorami odbywają się różnego rodzaju imprezy. Przygotowuje się też tradycyjne potrawy świąteczne – np. specjalne kulki ryżowe dango. To właśnie dlatego na ten okres warto zaplanować wyprawę do Japonii – pozostawi po sobie niezwykłe wspomnienia!</a:t>
            </a:r>
            <a:endParaRPr sz="140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4225" y="1768550"/>
            <a:ext cx="4458076" cy="292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75" y="1768550"/>
            <a:ext cx="3473851" cy="292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 idx="4294967295"/>
          </p:nvPr>
        </p:nvSpPr>
        <p:spPr>
          <a:xfrm>
            <a:off x="311700" y="294675"/>
            <a:ext cx="4045200" cy="46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/>
              <a:t>Bośnia – festiwal jajecznicy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/>
              <a:t>Jajko to uniwersalny symbol nowego życia. Wiąże się również z początkiem wiosny. Wiedzą o tym doskonale mieszkańcy Bośni i Hercegowiny i wykorzystują ten fakt w widowiskowy (i smakowity!) sposób. Każdego roku w tym kraju z okazji pierwszego dnia wiosny odbywa się… Festiwal Jajecznicy – Cimburijada. Jajka są smażone na ogromnych patelniach na miejskich ulicach, a celebracji towarzyszą m.in. zabawy taneczne czy wskakiwanie do rzeki – nawet, jeśli w kraju utrzymuje się jeszcze śnieg!</a:t>
            </a:r>
            <a:endParaRPr sz="140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425" y="584874"/>
            <a:ext cx="3695176" cy="3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332060" y="346438"/>
            <a:ext cx="3937500" cy="3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Chiny – gra w ustawianie jajka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Skoro już o jajkach mowa, to odgrywają one ważną rolę w celebracji pierwszego dnia wiosny także w Chinach. Tu bardzo popularna jest, mająca już ponad 4 000 lat tradycji gra, która polega na próbie pionowego ustawienia jajka na stole. Skąd taki pomysł? Otóż wierzy się, że dzień, w którym słońce pada bezpośrednio na równik, jest jedynym, kiedy jest to możliwe. Dlatego z myślą o pierwszym dniu wiosny dekoruje się jajka, a dzieci spędzają cały dzień na podejmowaniu kolejnych prób. Niektóre z nich się udają! Jeśli się tak stanie, to zwiastun szczęścia na cały rok!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950" y="152400"/>
            <a:ext cx="4162652" cy="42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0" y="0"/>
            <a:ext cx="41112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Hiszpania – święto ognia Las Fallas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Las Fallas to zwyczaj znany przede wszystkim w Walencji – to najbardziej szalone święto roku. Odbywa się od 15 do 19 marca – zarówno z okazji zbliżającej się równonocy wiosennej, jak również z uwagi na Dzień św. Józefa, który jest patronem stolarzy. To celebracja dłuższego dnia.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0" y="1483075"/>
            <a:ext cx="3837000" cy="29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 jak się świętuje? Festiwal rozpoczyna się od rozstawienia na terenie miasta aż 700 (!) ogromnych kukieł, które prezentują różnego rodzaju scenki satyryczne, nazywanych ninotami. Na przestrzeni kolejnych dni, przeplatanych imprezami i różnymi eventami kulturalnymi, mieszkańcy podziwiają figury, by… ostatniego dnia je spalić. Każdego roku „ratowana” jest tylko jedna – ta, która zostanie uznana za najładniejszą. Ona trafia do specjalnego muzeum, gdzie jest podziwiana wraz z tymi, które ocalały w minionych latach.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963" y="347375"/>
            <a:ext cx="4378074" cy="4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7" name="Google Shape;107;p21"/>
          <p:cNvSpPr txBox="1"/>
          <p:nvPr/>
        </p:nvSpPr>
        <p:spPr>
          <a:xfrm>
            <a:off x="216800" y="0"/>
            <a:ext cx="3108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Szwajcaria – palenie bałwana</a:t>
            </a:r>
            <a:endParaRPr b="1"/>
          </a:p>
        </p:txBody>
      </p:sp>
      <p:sp>
        <p:nvSpPr>
          <p:cNvPr id="108" name="Google Shape;108;p21"/>
          <p:cNvSpPr txBox="1"/>
          <p:nvPr/>
        </p:nvSpPr>
        <p:spPr>
          <a:xfrm>
            <a:off x="216805" y="290963"/>
            <a:ext cx="30000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Tego dnia w Zurychu odbywają się pochody w historycznych strojach którym towarzyszy muzyka, pali się również Boogga – kukłę bałwana. To, jak płonie, zwiastuje pogodę na lato – im szybciej płomienie dosięgną bałwaniej głowy, tym lepsza aura będzie panować w wakacje! Aby efekt był jeszcze bardziej piorunujący, do kukły bałwana nierzadko wkłada się materiały wybuchowe.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600" y="198025"/>
            <a:ext cx="4024800" cy="47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1055</Words>
  <Application>Microsoft Office PowerPoint</Application>
  <PresentationFormat>Pokaz na ekranie (16:9)</PresentationFormat>
  <Paragraphs>38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Pierwszy dzień wiosny 2021</vt:lpstr>
      <vt:lpstr>Prezentacja programu PowerPoint</vt:lpstr>
      <vt:lpstr>Tradycyjnym zwyczajem związanym z pierwszym dniem wiosny jest topienie lub palenie Marzanny. Zwyczaj ten wywodzi się ze słowiańskich wierzeń pogańskich i związany był kiedyś z Jarymi Godami, czyli cyklem obrzędów przypadających na czas równonocy wiosennej. Dawniej Marzanna uosabiała boginkę śmierci, którą należało wynieść ze wsi i utopić bądź spalić. Wierzono, że symboliczne zabicie postaci uosabiającej śmierć zapewni powrót życia (wiosny) i przyniesie urodzaj na cały nadchodzący rok. Obecnie Marzanna nie uosabia już śmierci, a raczej zimę, którą wyprasza się w dosadny sposób, aby zrobić miejsce wiośnie.</vt:lpstr>
      <vt:lpstr>Dzień wiosny na świecie </vt:lpstr>
      <vt:lpstr>W tym okresie Japończycy oddają się rytuałowi hanami, który polega na „podziwianiu” i „oglądaniu kwiatów”. W parkach miejskich całe rodziny organizują sobie pikniki na świeżym powietrzu, a wieczorami odbywają się różnego rodzaju imprezy. Przygotowuje się też tradycyjne potrawy świąteczne – np. specjalne kulki ryżowe dango. To właśnie dlatego na ten okres warto zaplanować wyprawę do Japonii – pozostawi po sobie niezwykłe wspomnienia!</vt:lpstr>
      <vt:lpstr>Bośnia – festiwal jajecznicy Jajko to uniwersalny symbol nowego życia. Wiąże się również z początkiem wiosny. Wiedzą o tym doskonale mieszkańcy Bośni i Hercegowiny i wykorzystują ten fakt w widowiskowy (i smakowity!) sposób. Każdego roku w tym kraju z okazji pierwszego dnia wiosny odbywa się… Festiwal Jajecznicy – Cimburijada. Jajka są smażone na ogromnych patelniach na miejskich ulicach, a celebracji towarzyszą m.in. zabawy taneczne czy wskakiwanie do rzeki – nawet, jeśli w kraju utrzymuje się jeszcze śnieg!</vt:lpstr>
      <vt:lpstr>Prezentacja programu PowerPoint</vt:lpstr>
      <vt:lpstr>Prezentacja programu PowerPoint</vt:lpstr>
      <vt:lpstr>Prezentacja programu PowerPoint</vt:lpstr>
      <vt:lpstr>Prezentacja programu PowerPoint</vt:lpstr>
      <vt:lpstr>Kilka quizzów o dniu wiosny: https://czasdzieci.pl/quizy/quiz,453084-wiosna.html https://www.tuwodzislaw.pl/quizy,wiosna-co-o-niej-wiesz,q4-54.htm https://www.tujastrzebie.pl/quizy,co-wiesz-o-nadchodzacej-wiosnie,q4-51.html  https://facet.onet.pl/21-marca-pierwszy-dzien-wiosny-rozwiaz-nasz-wiosenny-quiz/gcldjke</vt:lpstr>
      <vt:lpstr>Prezentacja programu PowerPoint</vt:lpstr>
      <vt:lpstr>Prezentację przygotował Samorząd Uczniowski Publicznej Szkoły Podstawowej                  im.Marii Skłodowskiej-Curie w Krasińcu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Pierwszy dzień wiosny 2021</dc:title>
  <dc:creator>Dell</dc:creator>
  <cp:lastModifiedBy>Dell</cp:lastModifiedBy>
  <cp:revision>3</cp:revision>
  <dcterms:modified xsi:type="dcterms:W3CDTF">2021-03-21T12:26:06Z</dcterms:modified>
</cp:coreProperties>
</file>